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pening" id="{a379e8fa-edac-ab34-768f-05207b277535}">
          <p14:sldIdLst>
            <p14:sldId id="256"/>
            <p14:sldId id="257"/>
          </p14:sldIdLst>
        </p14:section>
        <p14:section name="Content" id="{2f028b69-ae44-ca9a-7c64-b40fd0514e0c}">
          <p14:sldIdLst>
            <p14:sldId id="258"/>
            <p14:sldId id="259"/>
            <p14:sldId id="260"/>
            <p14:sldId id="261"/>
          </p14:sldIdLst>
        </p14:section>
        <p14:section name="Closing" id="{3ddda138-5d5d-a13a-9bb4-0ee111173665}">
          <p14:sldIdLst>
            <p14:sldId id="26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Title slide. Replace the title and subtitle.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image-1002-2.png"/><Relationship Id="rId3" Type="http://schemas.openxmlformats.org/officeDocument/2006/relationships/image" Target="../media/image-1002-3.png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image" Target="../media/image-1003-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image" Target="../media/image-1008-2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biostart-b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pic>
        <p:nvPicPr>
          <p:cNvPr id="3" name="Image 1" descr="scripts/pptx-assets/biostart-ribbon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00"/>
            <a:ext cx="9875520" cy="63459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822960" y="484632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by</a:t>
            </a:r>
            <a:endParaRPr lang="en-US" sz="2200" dirty="0"/>
          </a:p>
        </p:txBody>
      </p:sp>
      <p:pic>
        <p:nvPicPr>
          <p:cNvPr id="5" name="Image 2" descr="scripts/pptx-assets/big-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4748936"/>
            <a:ext cx="2926080" cy="651967"/>
          </a:xfrm>
          <a:prstGeom prst="rect">
            <a:avLst/>
          </a:prstGeom>
        </p:spPr>
      </p:pic>
      <p:sp>
        <p:nvSpPr>
          <p:cNvPr id="6" name="Text 1"/>
          <p:cNvSpPr/>
          <p:nvPr>
            <p:ph idx="104" type="title" hasCustomPrompt="1"/>
          </p:nvPr>
        </p:nvSpPr>
        <p:spPr>
          <a:xfrm>
            <a:off x="822960" y="2194560"/>
            <a:ext cx="8778240" cy="13716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5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5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5400" dirty="0"/>
          </a:p>
        </p:txBody>
      </p:sp>
      <p:sp>
        <p:nvSpPr>
          <p:cNvPr id="7" name="Text 1"/>
          <p:cNvSpPr/>
          <p:nvPr>
            <p:ph idx="105" type="body" hasCustomPrompt="1"/>
          </p:nvPr>
        </p:nvSpPr>
        <p:spPr>
          <a:xfrm>
            <a:off x="822960" y="3566160"/>
            <a:ext cx="877824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0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Competition or program name</a:t>
            </a:r>
            <a:endParaRPr lang="en-US" sz="4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biostart-b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pic>
        <p:nvPicPr>
          <p:cNvPr id="3" name="Image 1" descr="scripts/pptx-assets/big-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5951830"/>
            <a:ext cx="2011680" cy="448970"/>
          </a:xfrm>
          <a:prstGeom prst="rect">
            <a:avLst/>
          </a:prstGeom>
        </p:spPr>
      </p:pic>
      <p:sp>
        <p:nvSpPr>
          <p:cNvPr id="4" name="Text 0"/>
          <p:cNvSpPr/>
          <p:nvPr>
            <p:ph idx="102" type="body" hasCustomPrompt="1"/>
          </p:nvPr>
        </p:nvSpPr>
        <p:spPr>
          <a:xfrm>
            <a:off x="822960" y="2103120"/>
            <a:ext cx="7315200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b="1" spc="400" kern="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800" b="1" spc="400" kern="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SECTION 01</a:t>
            </a:r>
            <a:endParaRPr lang="en-US" sz="1800" dirty="0"/>
          </a:p>
        </p:txBody>
      </p:sp>
      <p:sp>
        <p:nvSpPr>
          <p:cNvPr id="5" name="Text 0"/>
          <p:cNvSpPr/>
          <p:nvPr>
            <p:ph idx="103" type="title" hasCustomPrompt="1"/>
          </p:nvPr>
        </p:nvSpPr>
        <p:spPr>
          <a:xfrm>
            <a:off x="822960" y="2651760"/>
            <a:ext cx="9601200" cy="1645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4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ONLY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biostart-color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6202375"/>
            <a:ext cx="1828800" cy="271577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3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biostart-color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6202375"/>
            <a:ext cx="1828800" cy="271577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36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40080" y="1645920"/>
            <a:ext cx="10881360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Add your content here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_COLUM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biostart-color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6202375"/>
            <a:ext cx="1828800" cy="271577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36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40080" y="1645920"/>
            <a:ext cx="5212080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Left column</a:t>
            </a:r>
            <a:endParaRPr lang="en-US" sz="18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6309360" y="1645920"/>
            <a:ext cx="5212080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Right column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biostart-b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body" hasCustomPrompt="1"/>
          </p:nvPr>
        </p:nvSpPr>
        <p:spPr>
          <a:xfrm>
            <a:off x="822960" y="1463040"/>
            <a:ext cx="10058400" cy="36576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clear statement or quote</a:t>
            </a:r>
            <a:endParaRPr lang="en-US" sz="4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biostart-b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pic>
        <p:nvPicPr>
          <p:cNvPr id="3" name="Image 1" descr="scripts/pptx-assets/big-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822960"/>
            <a:ext cx="2926080" cy="651967"/>
          </a:xfrm>
          <a:prstGeom prst="rect">
            <a:avLst/>
          </a:prstGeom>
        </p:spPr>
      </p:pic>
      <p:sp>
        <p:nvSpPr>
          <p:cNvPr id="4" name="Text 0"/>
          <p:cNvSpPr/>
          <p:nvPr>
            <p:ph idx="102" type="title" hasCustomPrompt="1"/>
          </p:nvPr>
        </p:nvSpPr>
        <p:spPr>
          <a:xfrm>
            <a:off x="822960" y="2743200"/>
            <a:ext cx="9144000" cy="10972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48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822960" y="4023360"/>
            <a:ext cx="731520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0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0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Name · email@bioinnovation.gr</a:t>
            </a:r>
            <a:endParaRPr lang="en-US" sz="20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4" type="title" hasCustomPrompt="1"/>
          </p:nvPr>
        </p:nvSpPr>
        <p:spPr>
          <a:xfrm>
            <a:off x="822960" y="2194560"/>
            <a:ext cx="87782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5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Presentation title</a:t>
            </a:r>
            <a:endParaRPr lang="en-US" sz="5400" dirty="0"/>
          </a:p>
        </p:txBody>
      </p:sp>
      <p:sp>
        <p:nvSpPr>
          <p:cNvPr id="3" name="Text 1"/>
          <p:cNvSpPr/>
          <p:nvPr>
            <p:ph idx="105" type="body" hasCustomPrompt="1"/>
          </p:nvPr>
        </p:nvSpPr>
        <p:spPr>
          <a:xfrm>
            <a:off x="822960" y="3566160"/>
            <a:ext cx="87782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0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Competition or program name</a:t>
            </a:r>
            <a:endParaRPr lang="en-US"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Agenda</a:t>
            </a:r>
            <a:endParaRPr lang="en-US" sz="3600" dirty="0"/>
          </a:p>
        </p:txBody>
      </p:sp>
      <p:sp>
        <p:nvSpPr>
          <p:cNvPr id="3" name="Text 0"/>
          <p:cNvSpPr/>
          <p:nvPr>
            <p:ph idx="102" type="body" hasCustomPrompt="1"/>
          </p:nvPr>
        </p:nvSpPr>
        <p:spPr>
          <a:xfrm>
            <a:off x="640080" y="1645920"/>
            <a:ext cx="1088136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Welcome and objectives</a:t>
            </a:r>
            <a:endParaRPr lang="en-US" sz="20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updates</a:t>
            </a:r>
            <a:endParaRPr lang="en-US" sz="20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Discussion</a:t>
            </a:r>
            <a:endParaRPr lang="en-US" sz="20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Next steps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2" type="body" hasCustomPrompt="1"/>
          </p:nvPr>
        </p:nvSpPr>
        <p:spPr>
          <a:xfrm>
            <a:off x="822960" y="210312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b="1" spc="400" kern="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SECTION 01</a:t>
            </a:r>
            <a:endParaRPr lang="en-US" sz="1800" dirty="0"/>
          </a:p>
        </p:txBody>
      </p:sp>
      <p:sp>
        <p:nvSpPr>
          <p:cNvPr id="3" name="Text 0"/>
          <p:cNvSpPr/>
          <p:nvPr>
            <p:ph idx="103" type="title" hasCustomPrompt="1"/>
          </p:nvPr>
        </p:nvSpPr>
        <p:spPr>
          <a:xfrm>
            <a:off x="822960" y="2651760"/>
            <a:ext cx="96012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Section title</a:t>
            </a:r>
            <a:endParaRPr lang="en-US" sz="4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Two-column comparison</a:t>
            </a:r>
            <a:endParaRPr lang="en-US" sz="3600" dirty="0"/>
          </a:p>
        </p:txBody>
      </p:sp>
      <p:sp>
        <p:nvSpPr>
          <p:cNvPr id="3" name="Text 0"/>
          <p:cNvSpPr/>
          <p:nvPr>
            <p:ph idx="102" type="body" hasCustomPrompt="1"/>
          </p:nvPr>
        </p:nvSpPr>
        <p:spPr>
          <a:xfrm>
            <a:off x="640080" y="1645920"/>
            <a:ext cx="521208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First point goes here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Second supporting point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Third supporting point</a:t>
            </a:r>
            <a:endParaRPr lang="en-US" sz="1800" dirty="0"/>
          </a:p>
        </p:txBody>
      </p:sp>
      <p:sp>
        <p:nvSpPr>
          <p:cNvPr id="4" name="Text 0"/>
          <p:cNvSpPr/>
          <p:nvPr>
            <p:ph idx="103" type="body" hasCustomPrompt="1"/>
          </p:nvPr>
        </p:nvSpPr>
        <p:spPr>
          <a:xfrm>
            <a:off x="6309360" y="1645920"/>
            <a:ext cx="521208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First point goes here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Second supporting point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Third supporting point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numbers at a glance</a:t>
            </a:r>
            <a:endParaRPr lang="en-US" sz="3600" dirty="0"/>
          </a:p>
        </p:txBody>
      </p:sp>
      <p:sp>
        <p:nvSpPr>
          <p:cNvPr id="3" name="Stat card 1"/>
          <p:cNvSpPr/>
          <p:nvPr/>
        </p:nvSpPr>
        <p:spPr>
          <a:xfrm>
            <a:off x="640080" y="1737360"/>
            <a:ext cx="347472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4" name="Stat value 1"/>
          <p:cNvSpPr txBox="1"/>
          <p:nvPr/>
        </p:nvSpPr>
        <p:spPr>
          <a:xfrm>
            <a:off x="960120" y="2103120"/>
            <a:ext cx="28346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600" b="1" dirty="0">
                <a:solidFill>
                  <a:schemeClr val="accent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00</a:t>
            </a:r>
            <a:endParaRPr lang="en-US" sz="6600" dirty="0"/>
          </a:p>
        </p:txBody>
      </p:sp>
      <p:sp>
        <p:nvSpPr>
          <p:cNvPr id="5" name="Stat label 1"/>
          <p:cNvSpPr txBox="1"/>
          <p:nvPr/>
        </p:nvSpPr>
        <p:spPr>
          <a:xfrm>
            <a:off x="960120" y="3474720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Metric one</a:t>
            </a:r>
            <a:endParaRPr lang="en-US" sz="1800" dirty="0"/>
          </a:p>
        </p:txBody>
      </p:sp>
      <p:sp>
        <p:nvSpPr>
          <p:cNvPr id="6" name="Stat card 2"/>
          <p:cNvSpPr/>
          <p:nvPr/>
        </p:nvSpPr>
        <p:spPr>
          <a:xfrm>
            <a:off x="4343400" y="1737360"/>
            <a:ext cx="347472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7" name="Stat value 2"/>
          <p:cNvSpPr txBox="1"/>
          <p:nvPr/>
        </p:nvSpPr>
        <p:spPr>
          <a:xfrm>
            <a:off x="4663440" y="2103120"/>
            <a:ext cx="28346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600" b="1" dirty="0">
                <a:solidFill>
                  <a:schemeClr val="accent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00</a:t>
            </a:r>
            <a:endParaRPr lang="en-US" sz="6600" dirty="0"/>
          </a:p>
        </p:txBody>
      </p:sp>
      <p:sp>
        <p:nvSpPr>
          <p:cNvPr id="8" name="Stat label 2"/>
          <p:cNvSpPr txBox="1"/>
          <p:nvPr/>
        </p:nvSpPr>
        <p:spPr>
          <a:xfrm>
            <a:off x="4663440" y="3474720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Metric two</a:t>
            </a:r>
            <a:endParaRPr lang="en-US" sz="1800" dirty="0"/>
          </a:p>
        </p:txBody>
      </p:sp>
      <p:sp>
        <p:nvSpPr>
          <p:cNvPr id="9" name="Stat card 3"/>
          <p:cNvSpPr/>
          <p:nvPr/>
        </p:nvSpPr>
        <p:spPr>
          <a:xfrm>
            <a:off x="8046720" y="1737360"/>
            <a:ext cx="347472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0" name="Stat value 3"/>
          <p:cNvSpPr txBox="1"/>
          <p:nvPr/>
        </p:nvSpPr>
        <p:spPr>
          <a:xfrm>
            <a:off x="8366760" y="2103120"/>
            <a:ext cx="28346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600" b="1" dirty="0">
                <a:solidFill>
                  <a:schemeClr val="accent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00</a:t>
            </a:r>
            <a:endParaRPr lang="en-US" sz="6600" dirty="0"/>
          </a:p>
        </p:txBody>
      </p:sp>
      <p:sp>
        <p:nvSpPr>
          <p:cNvPr id="11" name="Stat label 3"/>
          <p:cNvSpPr txBox="1"/>
          <p:nvPr/>
        </p:nvSpPr>
        <p:spPr>
          <a:xfrm>
            <a:off x="8366760" y="3474720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Metric three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body" hasCustomPrompt="1"/>
          </p:nvPr>
        </p:nvSpPr>
        <p:spPr>
          <a:xfrm>
            <a:off x="822960" y="1463040"/>
            <a:ext cx="10058400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clear statement or quote</a:t>
            </a:r>
            <a:endParaRPr lang="en-US" sz="4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2" type="title" hasCustomPrompt="1"/>
          </p:nvPr>
        </p:nvSpPr>
        <p:spPr>
          <a:xfrm>
            <a:off x="822960" y="2743200"/>
            <a:ext cx="91440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Thank you</a:t>
            </a:r>
            <a:endParaRPr lang="en-US" sz="4800" dirty="0"/>
          </a:p>
        </p:txBody>
      </p:sp>
      <p:sp>
        <p:nvSpPr>
          <p:cNvPr id="3" name="Text 0"/>
          <p:cNvSpPr/>
          <p:nvPr>
            <p:ph idx="103" type="body" hasCustomPrompt="1"/>
          </p:nvPr>
        </p:nvSpPr>
        <p:spPr>
          <a:xfrm>
            <a:off x="822960" y="4023360"/>
            <a:ext cx="73152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0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Name · email@bioinnovation.gr</a:t>
            </a: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ioSTART">
  <a:themeElements>
    <a:clrScheme name="BioSTART">
      <a:dk1>
        <a:srgbClr val="14202E"/>
      </a:dk1>
      <a:lt1>
        <a:srgbClr val="FFFFFF"/>
      </a:lt1>
      <a:dk2>
        <a:srgbClr val="23405E"/>
      </a:dk2>
      <a:lt2>
        <a:srgbClr val="D7E4FD"/>
      </a:lt2>
      <a:accent1>
        <a:srgbClr val="174D88"/>
      </a:accent1>
      <a:accent2>
        <a:srgbClr val="A33630"/>
      </a:accent2>
      <a:accent3>
        <a:srgbClr val="6AB0FC"/>
      </a:accent3>
      <a:accent4>
        <a:srgbClr val="BD7E17"/>
      </a:accent4>
      <a:accent5>
        <a:srgbClr val="E0E17F"/>
      </a:accent5>
      <a:accent6>
        <a:srgbClr val="23405E"/>
      </a:accent6>
      <a:hlink>
        <a:srgbClr val="174D88"/>
      </a:hlink>
      <a:folHlink>
        <a:srgbClr val="23405E"/>
      </a:folHlink>
    </a:clrScheme>
    <a:fontScheme name="BioSTART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BioInnovation Greece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BioSTART template</dc:title>
  <dc:subject>PptxGenJS Presentation</dc:subject>
  <dc:creator>BioInnovation Greece</dc:creator>
  <cp:lastModifiedBy>BioInnovation Greece</cp:lastModifiedBy>
  <cp:revision>1</cp:revision>
  <dcterms:created xsi:type="dcterms:W3CDTF">2026-10-08T17:52:20Z</dcterms:created>
  <dcterms:modified xsi:type="dcterms:W3CDTF">2026-10-08T17:52:20Z</dcterms:modified>
</cp:coreProperties>
</file>