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template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notesMasterIdLst>
    <p:notesMasterId r:id="rId9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Opening" id="{215b5196-c184-c32d-bee8-537ca8617bef}">
          <p14:sldIdLst>
            <p14:sldId id="256"/>
            <p14:sldId id="257"/>
          </p14:sldIdLst>
        </p14:section>
        <p14:section name="Content" id="{ec60428c-2388-a712-7dc4-b0bda82c1f5c}">
          <p14:sldIdLst>
            <p14:sldId id="258"/>
            <p14:sldId id="259"/>
            <p14:sldId id="260"/>
            <p14:sldId id="261"/>
          </p14:sldIdLst>
        </p14:section>
        <p14:section name="Closing" id="{acf764f1-5ecb-924d-9014-d0bef4060f18}">
          <p14:sldIdLst>
            <p14:sldId id="262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notesMaster" Target="notesMasters/notesMaster1.xml"/><Relationship Id="rId10" Type="http://schemas.openxmlformats.org/officeDocument/2006/relationships/presProps" Target="presProps.xml"/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Title slide. Replace the title and subtitle.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2-1.png"/><Relationship Id="rId2" Type="http://schemas.openxmlformats.org/officeDocument/2006/relationships/image" Target="../media/image-1002-2.png"/><Relationship Id="rId3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3-1.png"/><Relationship Id="rId2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4-1.png"/><Relationship Id="rId2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5-1.png"/><Relationship Id="rId2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6-1.png"/><Relationship Id="rId2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008-1.png"/><Relationship Id="rId2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pic>
        <p:nvPicPr>
          <p:cNvPr id="3" name="Image 0" descr="scripts/pptx-assets/big-symbol-watermark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75120" y="914400"/>
            <a:ext cx="5029200" cy="5029200"/>
          </a:xfrm>
          <a:prstGeom prst="rect">
            <a:avLst/>
          </a:prstGeom>
        </p:spPr>
      </p:pic>
      <p:pic>
        <p:nvPicPr>
          <p:cNvPr id="4" name="Image 1" descr="scripts/pptx-assets/big-white.pn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960" y="822960"/>
            <a:ext cx="3291840" cy="734263"/>
          </a:xfrm>
          <a:prstGeom prst="rect">
            <a:avLst/>
          </a:prstGeom>
        </p:spPr>
      </p:pic>
      <p:sp>
        <p:nvSpPr>
          <p:cNvPr id="5" name="Text 1"/>
          <p:cNvSpPr/>
          <p:nvPr>
            <p:ph idx="103" type="title" hasCustomPrompt="1"/>
          </p:nvPr>
        </p:nvSpPr>
        <p:spPr>
          <a:xfrm>
            <a:off x="822960" y="2651760"/>
            <a:ext cx="7498080" cy="16459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48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defRPr>
            </a:lvl1pPr>
          </a:lstStyle>
          <a:p>
            <a:pPr algn="l" indent="0" marL="0">
              <a:buNone/>
            </a:pPr>
            <a:r>
              <a:rPr lang="en-US" sz="48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Slide title</a:t>
            </a:r>
            <a:endParaRPr lang="en-US" sz="4800" dirty="0"/>
          </a:p>
        </p:txBody>
      </p:sp>
      <p:sp>
        <p:nvSpPr>
          <p:cNvPr id="6" name="Text 1"/>
          <p:cNvSpPr/>
          <p:nvPr>
            <p:ph idx="104" type="body" hasCustomPrompt="1"/>
          </p:nvPr>
        </p:nvSpPr>
        <p:spPr>
          <a:xfrm>
            <a:off x="822960" y="4480560"/>
            <a:ext cx="7498080" cy="7315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2200" dirty="0">
                <a:solidFill>
                  <a:schemeClr val="bg2"/>
                </a:solidFill>
                <a:latin typeface="Arial" pitchFamily="34" charset="0"/>
                <a:ea typeface="Arial" pitchFamily="34" charset="-122"/>
                <a:cs typeface="Arial" pitchFamily="34" charset="-120"/>
              </a:defRPr>
            </a:lvl1pPr>
          </a:lstStyle>
          <a:p>
            <a:pPr algn="l" indent="0" marL="0">
              <a:buNone/>
            </a:pPr>
            <a:r>
              <a:rPr lang="en-US" sz="2200" dirty="0">
                <a:solidFill>
                  <a:schemeClr val="bg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Speaker name · Month DD, YYYY</a:t>
            </a:r>
            <a:endParaRPr lang="en-US" sz="2200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pic>
        <p:nvPicPr>
          <p:cNvPr id="3" name="Image 0" descr="scripts/pptx-assets/big-whit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22960" y="5951830"/>
            <a:ext cx="2011680" cy="448970"/>
          </a:xfrm>
          <a:prstGeom prst="rect">
            <a:avLst/>
          </a:prstGeom>
        </p:spPr>
      </p:pic>
      <p:sp>
        <p:nvSpPr>
          <p:cNvPr id="4" name="Text 1"/>
          <p:cNvSpPr/>
          <p:nvPr>
            <p:ph idx="102" type="body" hasCustomPrompt="1"/>
          </p:nvPr>
        </p:nvSpPr>
        <p:spPr>
          <a:xfrm>
            <a:off x="822960" y="2103120"/>
            <a:ext cx="7315200" cy="45720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1800" b="1" spc="400" kern="0" dirty="0">
                <a:solidFill>
                  <a:schemeClr val="bg2"/>
                </a:solidFill>
                <a:latin typeface="Arial" pitchFamily="34" charset="0"/>
                <a:ea typeface="Arial" pitchFamily="34" charset="-122"/>
                <a:cs typeface="Arial" pitchFamily="34" charset="-120"/>
              </a:defRPr>
            </a:lvl1pPr>
          </a:lstStyle>
          <a:p>
            <a:pPr algn="l" indent="0" marL="0">
              <a:buNone/>
            </a:pPr>
            <a:r>
              <a:rPr lang="en-US" sz="1800" b="1" spc="400" kern="0" dirty="0">
                <a:solidFill>
                  <a:schemeClr val="bg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SECTION 01</a:t>
            </a:r>
            <a:endParaRPr lang="en-US" sz="1800" dirty="0"/>
          </a:p>
        </p:txBody>
      </p:sp>
      <p:sp>
        <p:nvSpPr>
          <p:cNvPr id="5" name="Text 1"/>
          <p:cNvSpPr/>
          <p:nvPr>
            <p:ph idx="103" type="title" hasCustomPrompt="1"/>
          </p:nvPr>
        </p:nvSpPr>
        <p:spPr>
          <a:xfrm>
            <a:off x="822960" y="2651760"/>
            <a:ext cx="9601200" cy="16459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48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defRPr>
            </a:lvl1pPr>
          </a:lstStyle>
          <a:p>
            <a:pPr algn="l" indent="0" marL="0">
              <a:buNone/>
            </a:pPr>
            <a:r>
              <a:rPr lang="en-US" sz="48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Slide title</a:t>
            </a:r>
            <a:endParaRPr lang="en-US" sz="4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4415" y="626364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100">
                <a:solidFill>
                  <a:schemeClr val="bg1"/>
                </a:solidFill>
                <a:latin typeface="Arial"/>
                <a:ea typeface="Arial"/>
                <a:cs typeface="Arial"/>
              </a:defRPr>
            </a:lvl1pPr>
          </a:lstStyle>
          <a:p>
            <a:pPr algn="r"/>
            <a:fld id="{F7021451-1387-4CA6-816F-3879F97B5CBC}" type="slidenum">
              <a:rPr b="0" lang="en-US"/>
              <a:t>1003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_ONLY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scripts/pptx-assets/big-blu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0080" y="6024982"/>
            <a:ext cx="2011680" cy="448970"/>
          </a:xfrm>
          <a:prstGeom prst="rect">
            <a:avLst/>
          </a:prstGeom>
        </p:spPr>
      </p:pic>
      <p:sp>
        <p:nvSpPr>
          <p:cNvPr id="3" name="Text 0"/>
          <p:cNvSpPr/>
          <p:nvPr>
            <p:ph idx="101" type="title" hasCustomPrompt="1"/>
          </p:nvPr>
        </p:nvSpPr>
        <p:spPr>
          <a:xfrm>
            <a:off x="640080" y="457200"/>
            <a:ext cx="10881360" cy="91440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3600" b="1" dirty="0">
                <a:solidFill>
                  <a:schemeClr val="tx2"/>
                </a:solidFill>
                <a:latin typeface="Arial" pitchFamily="34" charset="0"/>
                <a:ea typeface="Arial" pitchFamily="34" charset="-122"/>
                <a:cs typeface="Arial" pitchFamily="34" charset="-120"/>
              </a:defRPr>
            </a:lvl1pPr>
          </a:lstStyle>
          <a:p>
            <a:pPr algn="l" indent="0" marL="0">
              <a:buNone/>
            </a:pPr>
            <a:r>
              <a:rPr lang="en-US" sz="3600" b="1" dirty="0">
                <a:solidFill>
                  <a:schemeClr val="tx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Slide title</a:t>
            </a:r>
            <a:endParaRPr lang="en-US" sz="36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4415" y="626364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100">
                <a:solidFill>
                  <a:schemeClr val="tx2"/>
                </a:solidFill>
                <a:latin typeface="Arial"/>
                <a:ea typeface="Arial"/>
                <a:cs typeface="Arial"/>
              </a:defRPr>
            </a:lvl1pPr>
          </a:lstStyle>
          <a:p>
            <a:pPr algn="r"/>
            <a:fld id="{F7021451-1387-4CA6-816F-3879F97B5CBC}" type="slidenum">
              <a:rPr b="0" lang="en-US"/>
              <a:t>1004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scripts/pptx-assets/big-blu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0080" y="6024982"/>
            <a:ext cx="2011680" cy="448970"/>
          </a:xfrm>
          <a:prstGeom prst="rect">
            <a:avLst/>
          </a:prstGeom>
        </p:spPr>
      </p:pic>
      <p:sp>
        <p:nvSpPr>
          <p:cNvPr id="3" name="Text 0"/>
          <p:cNvSpPr/>
          <p:nvPr>
            <p:ph idx="101" type="title" hasCustomPrompt="1"/>
          </p:nvPr>
        </p:nvSpPr>
        <p:spPr>
          <a:xfrm>
            <a:off x="640080" y="457200"/>
            <a:ext cx="10881360" cy="91440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3600" b="1" dirty="0">
                <a:solidFill>
                  <a:schemeClr val="tx2"/>
                </a:solidFill>
                <a:latin typeface="Arial" pitchFamily="34" charset="0"/>
                <a:ea typeface="Arial" pitchFamily="34" charset="-122"/>
                <a:cs typeface="Arial" pitchFamily="34" charset="-120"/>
              </a:defRPr>
            </a:lvl1pPr>
          </a:lstStyle>
          <a:p>
            <a:pPr algn="l" indent="0" marL="0">
              <a:buNone/>
            </a:pPr>
            <a:r>
              <a:rPr lang="en-US" sz="3600" b="1" dirty="0">
                <a:solidFill>
                  <a:schemeClr val="tx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Slide title</a:t>
            </a:r>
            <a:endParaRPr lang="en-US" sz="3600" dirty="0"/>
          </a:p>
        </p:txBody>
      </p:sp>
      <p:sp>
        <p:nvSpPr>
          <p:cNvPr id="4" name="Text 0"/>
          <p:cNvSpPr/>
          <p:nvPr>
            <p:ph idx="102" type="body" hasCustomPrompt="1"/>
          </p:nvPr>
        </p:nvSpPr>
        <p:spPr>
          <a:xfrm>
            <a:off x="640080" y="1645920"/>
            <a:ext cx="10881360" cy="39319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2000" dirty="0">
                <a:solidFill>
                  <a:schemeClr val="tx1"/>
                </a:solidFill>
                <a:latin typeface="Arial" pitchFamily="34" charset="0"/>
                <a:ea typeface="Arial" pitchFamily="34" charset="-122"/>
                <a:cs typeface="Arial" pitchFamily="34" charset="-120"/>
              </a:defRPr>
            </a:lvl1pPr>
          </a:lstStyle>
          <a:p>
            <a:pPr algn="l" indent="0" marL="0">
              <a:buNone/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Add your content here</a:t>
            </a:r>
            <a:endParaRPr lang="en-US" sz="2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4415" y="626364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100">
                <a:solidFill>
                  <a:schemeClr val="tx2"/>
                </a:solidFill>
                <a:latin typeface="Arial"/>
                <a:ea typeface="Arial"/>
                <a:cs typeface="Arial"/>
              </a:defRPr>
            </a:lvl1pPr>
          </a:lstStyle>
          <a:p>
            <a:pPr algn="r"/>
            <a:fld id="{F7021451-1387-4CA6-816F-3879F97B5CBC}" type="slidenum">
              <a:rPr b="0" lang="en-US"/>
              <a:t>1005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_COLUMN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scripts/pptx-assets/big-blu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0080" y="6024982"/>
            <a:ext cx="2011680" cy="448970"/>
          </a:xfrm>
          <a:prstGeom prst="rect">
            <a:avLst/>
          </a:prstGeom>
        </p:spPr>
      </p:pic>
      <p:sp>
        <p:nvSpPr>
          <p:cNvPr id="3" name="Text 0"/>
          <p:cNvSpPr/>
          <p:nvPr>
            <p:ph idx="101" type="title" hasCustomPrompt="1"/>
          </p:nvPr>
        </p:nvSpPr>
        <p:spPr>
          <a:xfrm>
            <a:off x="640080" y="457200"/>
            <a:ext cx="10881360" cy="91440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3600" b="1" dirty="0">
                <a:solidFill>
                  <a:schemeClr val="tx2"/>
                </a:solidFill>
                <a:latin typeface="Arial" pitchFamily="34" charset="0"/>
                <a:ea typeface="Arial" pitchFamily="34" charset="-122"/>
                <a:cs typeface="Arial" pitchFamily="34" charset="-120"/>
              </a:defRPr>
            </a:lvl1pPr>
          </a:lstStyle>
          <a:p>
            <a:pPr algn="l" indent="0" marL="0">
              <a:buNone/>
            </a:pPr>
            <a:r>
              <a:rPr lang="en-US" sz="3600" b="1" dirty="0">
                <a:solidFill>
                  <a:schemeClr val="tx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Slide title</a:t>
            </a:r>
            <a:endParaRPr lang="en-US" sz="3600" dirty="0"/>
          </a:p>
        </p:txBody>
      </p:sp>
      <p:sp>
        <p:nvSpPr>
          <p:cNvPr id="4" name="Text 0"/>
          <p:cNvSpPr/>
          <p:nvPr>
            <p:ph idx="102" type="body" hasCustomPrompt="1"/>
          </p:nvPr>
        </p:nvSpPr>
        <p:spPr>
          <a:xfrm>
            <a:off x="640080" y="1645920"/>
            <a:ext cx="5212080" cy="39319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1800" dirty="0">
                <a:solidFill>
                  <a:schemeClr val="tx1"/>
                </a:solidFill>
                <a:latin typeface="Arial" pitchFamily="34" charset="0"/>
                <a:ea typeface="Arial" pitchFamily="34" charset="-122"/>
                <a:cs typeface="Arial" pitchFamily="34" charset="-120"/>
              </a:defRPr>
            </a:lvl1pPr>
          </a:lstStyle>
          <a:p>
            <a:pPr algn="l" indent="0" marL="0">
              <a:buNone/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Left column</a:t>
            </a:r>
            <a:endParaRPr lang="en-US" sz="1800" dirty="0"/>
          </a:p>
        </p:txBody>
      </p:sp>
      <p:sp>
        <p:nvSpPr>
          <p:cNvPr id="5" name="Text 0"/>
          <p:cNvSpPr/>
          <p:nvPr>
            <p:ph idx="103" type="body" hasCustomPrompt="1"/>
          </p:nvPr>
        </p:nvSpPr>
        <p:spPr>
          <a:xfrm>
            <a:off x="6309360" y="1645920"/>
            <a:ext cx="5212080" cy="393192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1800" dirty="0">
                <a:solidFill>
                  <a:schemeClr val="tx1"/>
                </a:solidFill>
                <a:latin typeface="Arial" pitchFamily="34" charset="0"/>
                <a:ea typeface="Arial" pitchFamily="34" charset="-122"/>
                <a:cs typeface="Arial" pitchFamily="34" charset="-120"/>
              </a:defRPr>
            </a:lvl1pPr>
          </a:lstStyle>
          <a:p>
            <a:pPr algn="l" indent="0" marL="0">
              <a:buNone/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Right column</a:t>
            </a:r>
            <a:endParaRPr lang="en-US" sz="1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4415" y="626364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100">
                <a:solidFill>
                  <a:schemeClr val="tx2"/>
                </a:solidFill>
                <a:latin typeface="Arial"/>
                <a:ea typeface="Arial"/>
                <a:cs typeface="Arial"/>
              </a:defRPr>
            </a:lvl1pPr>
          </a:lstStyle>
          <a:p>
            <a:pPr algn="r"/>
            <a:fld id="{F7021451-1387-4CA6-816F-3879F97B5CBC}" type="slidenum">
              <a:rPr b="0" lang="en-US"/>
              <a:t>1006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sp>
        <p:nvSpPr>
          <p:cNvPr id="3" name="Text 1"/>
          <p:cNvSpPr/>
          <p:nvPr>
            <p:ph idx="101" type="body" hasCustomPrompt="1"/>
          </p:nvPr>
        </p:nvSpPr>
        <p:spPr>
          <a:xfrm>
            <a:off x="822960" y="1463040"/>
            <a:ext cx="10058400" cy="365760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40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defRPr>
            </a:lvl1pPr>
          </a:lstStyle>
          <a:p>
            <a:pPr algn="l" indent="0" marL="0">
              <a:buNone/>
            </a:pPr>
            <a:r>
              <a:rPr lang="en-US" sz="40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One clear statement or quote</a:t>
            </a:r>
            <a:endParaRPr lang="en-US" sz="4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4415" y="626364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100">
                <a:solidFill>
                  <a:schemeClr val="bg1"/>
                </a:solidFill>
                <a:latin typeface="Arial"/>
                <a:ea typeface="Arial"/>
                <a:cs typeface="Arial"/>
              </a:defRPr>
            </a:lvl1pPr>
          </a:lstStyle>
          <a:p>
            <a:pPr algn="r"/>
            <a:fld id="{F7021451-1387-4CA6-816F-3879F97B5CBC}" type="slidenum">
              <a:rPr b="0" lang="en-US"/>
              <a:t>1007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LOS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accent1"/>
            </a:solidFill>
            <a:prstDash val="solid"/>
          </a:ln>
        </p:spPr>
      </p:sp>
      <p:pic>
        <p:nvPicPr>
          <p:cNvPr id="3" name="Image 0" descr="scripts/pptx-assets/big-white.pn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22960" y="731520"/>
            <a:ext cx="2926080" cy="651967"/>
          </a:xfrm>
          <a:prstGeom prst="rect">
            <a:avLst/>
          </a:prstGeom>
        </p:spPr>
      </p:pic>
      <p:sp>
        <p:nvSpPr>
          <p:cNvPr id="4" name="Text 1"/>
          <p:cNvSpPr/>
          <p:nvPr>
            <p:ph idx="102" type="title" hasCustomPrompt="1"/>
          </p:nvPr>
        </p:nvSpPr>
        <p:spPr>
          <a:xfrm>
            <a:off x="822960" y="2743200"/>
            <a:ext cx="9144000" cy="109728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48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defRPr>
            </a:lvl1pPr>
          </a:lstStyle>
          <a:p>
            <a:pPr algn="l" indent="0" marL="0">
              <a:buNone/>
            </a:pPr>
            <a:r>
              <a:rPr lang="en-US" sz="48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Slide title</a:t>
            </a:r>
            <a:endParaRPr lang="en-US" sz="4800" dirty="0"/>
          </a:p>
        </p:txBody>
      </p:sp>
      <p:sp>
        <p:nvSpPr>
          <p:cNvPr id="5" name="Text 1"/>
          <p:cNvSpPr/>
          <p:nvPr>
            <p:ph idx="103" type="body" hasCustomPrompt="1"/>
          </p:nvPr>
        </p:nvSpPr>
        <p:spPr>
          <a:xfrm>
            <a:off x="822960" y="4023360"/>
            <a:ext cx="7315200" cy="1463040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2000" dirty="0">
                <a:solidFill>
                  <a:schemeClr val="bg2"/>
                </a:solidFill>
                <a:latin typeface="Arial" pitchFamily="34" charset="0"/>
                <a:ea typeface="Arial" pitchFamily="34" charset="-122"/>
                <a:cs typeface="Arial" pitchFamily="34" charset="-120"/>
              </a:defRPr>
            </a:lvl1pPr>
          </a:lstStyle>
          <a:p>
            <a:pPr algn="l" indent="0" marL="0">
              <a:buNone/>
            </a:pPr>
            <a:r>
              <a:rPr lang="en-US" sz="2000" dirty="0">
                <a:solidFill>
                  <a:schemeClr val="bg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Name · email@bioinnovation.gr</a:t>
            </a:r>
            <a:endParaRPr lang="en-US" sz="2000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4415" y="626364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100">
                <a:solidFill>
                  <a:schemeClr val="bg1"/>
                </a:solidFill>
                <a:latin typeface="Arial"/>
                <a:ea typeface="Arial"/>
                <a:cs typeface="Arial"/>
              </a:defRPr>
            </a:lvl1pPr>
          </a:lstStyle>
          <a:p>
            <a:pPr algn="r"/>
            <a:fld id="{F7021451-1387-4CA6-816F-3879F97B5CBC}" type="slidenum">
              <a:rPr b="0" lang="en-US"/>
              <a:t>null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3" type="title" hasCustomPrompt="1"/>
          </p:nvPr>
        </p:nvSpPr>
        <p:spPr>
          <a:xfrm>
            <a:off x="822960" y="2651760"/>
            <a:ext cx="7498080" cy="164592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algn="l" indent="0" marL="0">
              <a:buNone/>
            </a:pPr>
            <a:r>
              <a:rPr lang="en-US" sz="48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Presentation title</a:t>
            </a:r>
            <a:endParaRPr lang="en-US" sz="4800" dirty="0"/>
          </a:p>
        </p:txBody>
      </p:sp>
      <p:sp>
        <p:nvSpPr>
          <p:cNvPr id="3" name="Text 1"/>
          <p:cNvSpPr/>
          <p:nvPr>
            <p:ph idx="104" type="body" hasCustomPrompt="1"/>
          </p:nvPr>
        </p:nvSpPr>
        <p:spPr>
          <a:xfrm>
            <a:off x="822960" y="4480560"/>
            <a:ext cx="749808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2200" dirty="0">
                <a:solidFill>
                  <a:schemeClr val="bg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Speaker name · Month DD, YYYY</a:t>
            </a:r>
            <a:endParaRPr lang="en-US" sz="22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1" type="title" hasCustomPrompt="1"/>
          </p:nvPr>
        </p:nvSpPr>
        <p:spPr>
          <a:xfrm>
            <a:off x="640080" y="457200"/>
            <a:ext cx="108813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600" b="1" dirty="0">
                <a:solidFill>
                  <a:schemeClr val="tx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Agenda</a:t>
            </a:r>
            <a:endParaRPr lang="en-US" sz="3600" dirty="0"/>
          </a:p>
        </p:txBody>
      </p:sp>
      <p:sp>
        <p:nvSpPr>
          <p:cNvPr id="3" name="Text 0"/>
          <p:cNvSpPr/>
          <p:nvPr>
            <p:ph idx="102" type="body" hasCustomPrompt="1"/>
          </p:nvPr>
        </p:nvSpPr>
        <p:spPr>
          <a:xfrm>
            <a:off x="640080" y="1645920"/>
            <a:ext cx="10881360" cy="3931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marL="342900" indent="-342900">
              <a:spcAft>
                <a:spcPts val="800"/>
              </a:spcAft>
              <a:buSzPct val="100000"/>
              <a:buChar char="•"/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Welcome and objectives</a:t>
            </a:r>
            <a:endParaRPr lang="en-US" sz="2000" dirty="0"/>
          </a:p>
          <a:p>
            <a:pPr algn="l" marL="342900" indent="-342900">
              <a:spcAft>
                <a:spcPts val="800"/>
              </a:spcAft>
              <a:buSzPct val="100000"/>
              <a:buChar char="•"/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Key updates</a:t>
            </a:r>
            <a:endParaRPr lang="en-US" sz="2000" dirty="0"/>
          </a:p>
          <a:p>
            <a:pPr algn="l" marL="342900" indent="-342900">
              <a:spcAft>
                <a:spcPts val="800"/>
              </a:spcAft>
              <a:buSzPct val="100000"/>
              <a:buChar char="•"/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Discussion</a:t>
            </a:r>
            <a:endParaRPr lang="en-US" sz="2000" dirty="0"/>
          </a:p>
          <a:p>
            <a:pPr algn="l" marL="342900" indent="-342900">
              <a:spcAft>
                <a:spcPts val="800"/>
              </a:spcAft>
              <a:buSzPct val="100000"/>
              <a:buChar char="•"/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Next steps</a:t>
            </a:r>
            <a:endParaRPr lang="en-US" sz="2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4415" y="626364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100">
                <a:solidFill>
                  <a:schemeClr val="tx2"/>
                </a:solidFill>
                <a:latin typeface="Arial"/>
                <a:ea typeface="Arial"/>
                <a:cs typeface="Arial"/>
              </a:defRPr>
            </a:lvl1pPr>
          </a:lstStyle>
          <a:p>
            <a:pPr algn="r"/>
            <a:fld id="{F7021451-1387-4CA6-816F-3879F97B5CBC}" type="slidenum">
              <a:rPr b="0" lang="en-US"/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body" hasCustomPrompt="1"/>
          </p:nvPr>
        </p:nvSpPr>
        <p:spPr>
          <a:xfrm>
            <a:off x="822960" y="2103120"/>
            <a:ext cx="73152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1800" b="1" spc="400" kern="0" dirty="0">
                <a:solidFill>
                  <a:schemeClr val="bg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SECTION 01</a:t>
            </a:r>
            <a:endParaRPr lang="en-US" sz="1800" dirty="0"/>
          </a:p>
        </p:txBody>
      </p:sp>
      <p:sp>
        <p:nvSpPr>
          <p:cNvPr id="3" name="Text 1"/>
          <p:cNvSpPr/>
          <p:nvPr>
            <p:ph idx="103" type="title" hasCustomPrompt="1"/>
          </p:nvPr>
        </p:nvSpPr>
        <p:spPr>
          <a:xfrm>
            <a:off x="822960" y="2651760"/>
            <a:ext cx="9601200" cy="1645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48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Section title</a:t>
            </a:r>
            <a:endParaRPr lang="en-US" sz="4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4415" y="626364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100">
                <a:solidFill>
                  <a:schemeClr val="bg1"/>
                </a:solidFill>
                <a:latin typeface="Arial"/>
                <a:ea typeface="Arial"/>
                <a:cs typeface="Arial"/>
              </a:defRPr>
            </a:lvl1pPr>
          </a:lstStyle>
          <a:p>
            <a:pPr algn="r"/>
            <a:fld id="{F7021451-1387-4CA6-816F-3879F97B5CBC}" type="slidenum">
              <a:rPr b="0" lang="en-US"/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1" type="title" hasCustomPrompt="1"/>
          </p:nvPr>
        </p:nvSpPr>
        <p:spPr>
          <a:xfrm>
            <a:off x="640080" y="457200"/>
            <a:ext cx="108813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600" b="1" dirty="0">
                <a:solidFill>
                  <a:schemeClr val="tx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Two-column comparison</a:t>
            </a:r>
            <a:endParaRPr lang="en-US" sz="3600" dirty="0"/>
          </a:p>
        </p:txBody>
      </p:sp>
      <p:sp>
        <p:nvSpPr>
          <p:cNvPr id="3" name="Text 0"/>
          <p:cNvSpPr/>
          <p:nvPr>
            <p:ph idx="102" type="body" hasCustomPrompt="1"/>
          </p:nvPr>
        </p:nvSpPr>
        <p:spPr>
          <a:xfrm>
            <a:off x="640080" y="1645920"/>
            <a:ext cx="5212080" cy="3931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marL="342900" indent="-342900">
              <a:spcAft>
                <a:spcPts val="800"/>
              </a:spcAft>
              <a:buSzPct val="100000"/>
              <a:buChar char="•"/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First point goes here</a:t>
            </a:r>
            <a:endParaRPr lang="en-US" sz="1800" dirty="0"/>
          </a:p>
          <a:p>
            <a:pPr algn="l" marL="342900" indent="-342900">
              <a:spcAft>
                <a:spcPts val="800"/>
              </a:spcAft>
              <a:buSzPct val="100000"/>
              <a:buChar char="•"/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Second supporting point</a:t>
            </a:r>
            <a:endParaRPr lang="en-US" sz="1800" dirty="0"/>
          </a:p>
          <a:p>
            <a:pPr algn="l" marL="342900" indent="-342900">
              <a:spcAft>
                <a:spcPts val="800"/>
              </a:spcAft>
              <a:buSzPct val="100000"/>
              <a:buChar char="•"/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Third supporting point</a:t>
            </a:r>
            <a:endParaRPr lang="en-US" sz="1800" dirty="0"/>
          </a:p>
        </p:txBody>
      </p:sp>
      <p:sp>
        <p:nvSpPr>
          <p:cNvPr id="4" name="Text 0"/>
          <p:cNvSpPr/>
          <p:nvPr>
            <p:ph idx="103" type="body" hasCustomPrompt="1"/>
          </p:nvPr>
        </p:nvSpPr>
        <p:spPr>
          <a:xfrm>
            <a:off x="6309360" y="1645920"/>
            <a:ext cx="5212080" cy="3931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marL="342900" indent="-342900">
              <a:spcAft>
                <a:spcPts val="800"/>
              </a:spcAft>
              <a:buSzPct val="100000"/>
              <a:buChar char="•"/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First point goes here</a:t>
            </a:r>
            <a:endParaRPr lang="en-US" sz="1800" dirty="0"/>
          </a:p>
          <a:p>
            <a:pPr algn="l" marL="342900" indent="-342900">
              <a:spcAft>
                <a:spcPts val="800"/>
              </a:spcAft>
              <a:buSzPct val="100000"/>
              <a:buChar char="•"/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Second supporting point</a:t>
            </a:r>
            <a:endParaRPr lang="en-US" sz="1800" dirty="0"/>
          </a:p>
          <a:p>
            <a:pPr algn="l" marL="342900" indent="-342900">
              <a:spcAft>
                <a:spcPts val="800"/>
              </a:spcAft>
              <a:buSzPct val="100000"/>
              <a:buChar char="•"/>
            </a:pPr>
            <a:r>
              <a:rPr lang="en-US" sz="1800" dirty="0">
                <a:solidFill>
                  <a:schemeClr val="tx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Third supporting point</a:t>
            </a:r>
            <a:endParaRPr lang="en-US" sz="1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4415" y="626364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100">
                <a:solidFill>
                  <a:schemeClr val="tx2"/>
                </a:solidFill>
                <a:latin typeface="Arial"/>
                <a:ea typeface="Arial"/>
                <a:cs typeface="Arial"/>
              </a:defRPr>
            </a:lvl1pPr>
          </a:lstStyle>
          <a:p>
            <a:pPr algn="r"/>
            <a:fld id="{F7021451-1387-4CA6-816F-3879F97B5CBC}" type="slidenum">
              <a:rPr b="0" lang="en-US"/>
              <a:t>4</a:t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>
            <p:ph idx="101" type="title" hasCustomPrompt="1"/>
          </p:nvPr>
        </p:nvSpPr>
        <p:spPr>
          <a:xfrm>
            <a:off x="640080" y="457200"/>
            <a:ext cx="108813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3600" b="1" dirty="0">
                <a:solidFill>
                  <a:schemeClr val="tx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Key numbers at a glance</a:t>
            </a:r>
            <a:endParaRPr lang="en-US" sz="3600" dirty="0"/>
          </a:p>
        </p:txBody>
      </p:sp>
      <p:sp>
        <p:nvSpPr>
          <p:cNvPr id="3" name="Stat card 1"/>
          <p:cNvSpPr/>
          <p:nvPr/>
        </p:nvSpPr>
        <p:spPr>
          <a:xfrm>
            <a:off x="640080" y="1737360"/>
            <a:ext cx="3474720" cy="3291840"/>
          </a:xfrm>
          <a:prstGeom prst="roundRect">
            <a:avLst>
              <a:gd name="adj" fmla="val 3333"/>
            </a:avLst>
          </a:prstGeom>
          <a:solidFill>
            <a:schemeClr val="bg2"/>
          </a:solidFill>
          <a:ln w="12700">
            <a:solidFill>
              <a:schemeClr val="bg2"/>
            </a:solidFill>
            <a:prstDash val="solid"/>
          </a:ln>
        </p:spPr>
      </p:sp>
      <p:sp>
        <p:nvSpPr>
          <p:cNvPr id="4" name="Stat value 1"/>
          <p:cNvSpPr txBox="1"/>
          <p:nvPr/>
        </p:nvSpPr>
        <p:spPr>
          <a:xfrm>
            <a:off x="960120" y="2103120"/>
            <a:ext cx="283464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6600" b="1" dirty="0">
                <a:solidFill>
                  <a:schemeClr val="accent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00</a:t>
            </a:r>
            <a:endParaRPr lang="en-US" sz="6600" dirty="0"/>
          </a:p>
        </p:txBody>
      </p:sp>
      <p:sp>
        <p:nvSpPr>
          <p:cNvPr id="5" name="Stat label 1"/>
          <p:cNvSpPr txBox="1"/>
          <p:nvPr/>
        </p:nvSpPr>
        <p:spPr>
          <a:xfrm>
            <a:off x="960120" y="3474720"/>
            <a:ext cx="28346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dirty="0">
                <a:solidFill>
                  <a:schemeClr val="tx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Metric one</a:t>
            </a:r>
            <a:endParaRPr lang="en-US" sz="1800" dirty="0"/>
          </a:p>
        </p:txBody>
      </p:sp>
      <p:sp>
        <p:nvSpPr>
          <p:cNvPr id="6" name="Stat card 2"/>
          <p:cNvSpPr/>
          <p:nvPr/>
        </p:nvSpPr>
        <p:spPr>
          <a:xfrm>
            <a:off x="4343400" y="1737360"/>
            <a:ext cx="3474720" cy="3291840"/>
          </a:xfrm>
          <a:prstGeom prst="roundRect">
            <a:avLst>
              <a:gd name="adj" fmla="val 3333"/>
            </a:avLst>
          </a:prstGeom>
          <a:solidFill>
            <a:schemeClr val="bg2"/>
          </a:solidFill>
          <a:ln w="12700">
            <a:solidFill>
              <a:schemeClr val="bg2"/>
            </a:solidFill>
            <a:prstDash val="solid"/>
          </a:ln>
        </p:spPr>
      </p:sp>
      <p:sp>
        <p:nvSpPr>
          <p:cNvPr id="7" name="Stat value 2"/>
          <p:cNvSpPr txBox="1"/>
          <p:nvPr/>
        </p:nvSpPr>
        <p:spPr>
          <a:xfrm>
            <a:off x="4663440" y="2103120"/>
            <a:ext cx="283464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6600" b="1" dirty="0">
                <a:solidFill>
                  <a:schemeClr val="accent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00</a:t>
            </a:r>
            <a:endParaRPr lang="en-US" sz="6600" dirty="0"/>
          </a:p>
        </p:txBody>
      </p:sp>
      <p:sp>
        <p:nvSpPr>
          <p:cNvPr id="8" name="Stat label 2"/>
          <p:cNvSpPr txBox="1"/>
          <p:nvPr/>
        </p:nvSpPr>
        <p:spPr>
          <a:xfrm>
            <a:off x="4663440" y="3474720"/>
            <a:ext cx="28346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dirty="0">
                <a:solidFill>
                  <a:schemeClr val="tx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Metric two</a:t>
            </a:r>
            <a:endParaRPr lang="en-US" sz="1800" dirty="0"/>
          </a:p>
        </p:txBody>
      </p:sp>
      <p:sp>
        <p:nvSpPr>
          <p:cNvPr id="9" name="Stat card 3"/>
          <p:cNvSpPr/>
          <p:nvPr/>
        </p:nvSpPr>
        <p:spPr>
          <a:xfrm>
            <a:off x="8046720" y="1737360"/>
            <a:ext cx="3474720" cy="3291840"/>
          </a:xfrm>
          <a:prstGeom prst="roundRect">
            <a:avLst>
              <a:gd name="adj" fmla="val 3333"/>
            </a:avLst>
          </a:prstGeom>
          <a:solidFill>
            <a:schemeClr val="bg2"/>
          </a:solidFill>
          <a:ln w="12700">
            <a:solidFill>
              <a:schemeClr val="bg2"/>
            </a:solidFill>
            <a:prstDash val="solid"/>
          </a:ln>
        </p:spPr>
      </p:sp>
      <p:sp>
        <p:nvSpPr>
          <p:cNvPr id="10" name="Stat value 3"/>
          <p:cNvSpPr txBox="1"/>
          <p:nvPr/>
        </p:nvSpPr>
        <p:spPr>
          <a:xfrm>
            <a:off x="8366760" y="2103120"/>
            <a:ext cx="283464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indent="0" marL="0">
              <a:buNone/>
            </a:pPr>
            <a:r>
              <a:rPr lang="en-US" sz="6600" b="1" dirty="0">
                <a:solidFill>
                  <a:schemeClr val="accent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00</a:t>
            </a:r>
            <a:endParaRPr lang="en-US" sz="6600" dirty="0"/>
          </a:p>
        </p:txBody>
      </p:sp>
      <p:sp>
        <p:nvSpPr>
          <p:cNvPr id="11" name="Stat label 3"/>
          <p:cNvSpPr txBox="1"/>
          <p:nvPr/>
        </p:nvSpPr>
        <p:spPr>
          <a:xfrm>
            <a:off x="8366760" y="3474720"/>
            <a:ext cx="28346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indent="0" marL="0">
              <a:buNone/>
            </a:pPr>
            <a:r>
              <a:rPr lang="en-US" sz="1800" dirty="0">
                <a:solidFill>
                  <a:schemeClr val="tx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Metric three</a:t>
            </a:r>
            <a:endParaRPr lang="en-US" sz="18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4415" y="626364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100">
                <a:solidFill>
                  <a:schemeClr val="tx2"/>
                </a:solidFill>
                <a:latin typeface="Arial"/>
                <a:ea typeface="Arial"/>
                <a:cs typeface="Arial"/>
              </a:defRPr>
            </a:lvl1pPr>
          </a:lstStyle>
          <a:p>
            <a:pPr algn="r"/>
            <a:fld id="{F7021451-1387-4CA6-816F-3879F97B5CBC}" type="slidenum">
              <a:rPr b="0" lang="en-US"/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1" type="body" hasCustomPrompt="1"/>
          </p:nvPr>
        </p:nvSpPr>
        <p:spPr>
          <a:xfrm>
            <a:off x="822960" y="1463040"/>
            <a:ext cx="10058400" cy="3657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l" indent="0" marL="0">
              <a:buNone/>
            </a:pPr>
            <a:r>
              <a:rPr lang="en-US" sz="40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One clear statement or quote</a:t>
            </a:r>
            <a:endParaRPr lang="en-US" sz="4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094415" y="626364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1100">
                <a:solidFill>
                  <a:schemeClr val="bg1"/>
                </a:solidFill>
                <a:latin typeface="Arial"/>
                <a:ea typeface="Arial"/>
                <a:cs typeface="Arial"/>
              </a:defRPr>
            </a:lvl1pPr>
          </a:lstStyle>
          <a:p>
            <a:pPr algn="r"/>
            <a:fld id="{F7021451-1387-4CA6-816F-3879F97B5CBC}" type="slidenum">
              <a:rPr b="0" lang="en-US"/>
              <a:t>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1"/>
          <p:cNvSpPr/>
          <p:nvPr>
            <p:ph idx="102" type="title" hasCustomPrompt="1"/>
          </p:nvPr>
        </p:nvSpPr>
        <p:spPr>
          <a:xfrm>
            <a:off x="822960" y="2743200"/>
            <a:ext cx="91440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4800" b="1" dirty="0">
                <a:solidFill>
                  <a:schemeClr val="bg1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Thank you</a:t>
            </a:r>
            <a:endParaRPr lang="en-US" sz="4800" dirty="0"/>
          </a:p>
        </p:txBody>
      </p:sp>
      <p:sp>
        <p:nvSpPr>
          <p:cNvPr id="3" name="Text 1"/>
          <p:cNvSpPr/>
          <p:nvPr>
            <p:ph idx="103" type="body" hasCustomPrompt="1"/>
          </p:nvPr>
        </p:nvSpPr>
        <p:spPr>
          <a:xfrm>
            <a:off x="822960" y="4023360"/>
            <a:ext cx="731520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l" indent="0" marL="0">
              <a:buNone/>
            </a:pPr>
            <a:r>
              <a:rPr lang="en-US" sz="2000" dirty="0">
                <a:solidFill>
                  <a:schemeClr val="bg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Name · email@bioinnovation.gr</a:t>
            </a:r>
            <a:endParaRPr lang="en-US" sz="2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BioInnovation Greece">
  <a:themeElements>
    <a:clrScheme name="BioInnovation Greece">
      <a:dk1>
        <a:srgbClr val="14202E"/>
      </a:dk1>
      <a:lt1>
        <a:srgbClr val="FFFFFF"/>
      </a:lt1>
      <a:dk2>
        <a:srgbClr val="23405E"/>
      </a:dk2>
      <a:lt2>
        <a:srgbClr val="D7E4FD"/>
      </a:lt2>
      <a:accent1>
        <a:srgbClr val="174D88"/>
      </a:accent1>
      <a:accent2>
        <a:srgbClr val="6AB0FC"/>
      </a:accent2>
      <a:accent3>
        <a:srgbClr val="A33630"/>
      </a:accent3>
      <a:accent4>
        <a:srgbClr val="BD7E17"/>
      </a:accent4>
      <a:accent5>
        <a:srgbClr val="E0E17F"/>
      </a:accent5>
      <a:accent6>
        <a:srgbClr val="23405E"/>
      </a:accent6>
      <a:hlink>
        <a:srgbClr val="174D88"/>
      </a:hlink>
      <a:folHlink>
        <a:srgbClr val="23405E"/>
      </a:folHlink>
    </a:clrScheme>
    <a:fontScheme name="BioInnovation Greece">
      <a:majorFont>
        <a:latin typeface="Arial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rial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</vt:vector>
  </TitlesOfParts>
  <Company>BioInnovation Greece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BioInnovation Greece template</dc:title>
  <dc:subject>PptxGenJS Presentation</dc:subject>
  <dc:creator>BioInnovation Greece</dc:creator>
  <cp:lastModifiedBy>BioInnovation Greece</cp:lastModifiedBy>
  <cp:revision>1</cp:revision>
  <dcterms:created xsi:type="dcterms:W3CDTF">2026-10-08T17:52:20Z</dcterms:created>
  <dcterms:modified xsi:type="dcterms:W3CDTF">2026-10-08T17:52:20Z</dcterms:modified>
</cp:coreProperties>
</file>