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pening" id="{f0e2c5c1-0d21-0648-b184-78a8c6bc408e}">
          <p14:sldIdLst>
            <p14:sldId id="256"/>
            <p14:sldId id="257"/>
          </p14:sldIdLst>
        </p14:section>
        <p14:section name="Content" id="{c1dfdca1-e995-ba47-98d7-be97cf5f0177}">
          <p14:sldIdLst>
            <p14:sldId id="258"/>
            <p14:sldId id="259"/>
            <p14:sldId id="260"/>
            <p14:sldId id="261"/>
          </p14:sldIdLst>
        </p14:section>
        <p14:section name="Closing" id="{c448c008-4533-b3db-8a73-d62d5367330e}">
          <p14:sldIdLst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slide. Replace the title and subtitle.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jpg"/><Relationship Id="rId2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jpg"/><Relationship Id="rId2" Type="http://schemas.openxmlformats.org/officeDocument/2006/relationships/image" Target="../media/image-1003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jpg"/><Relationship Id="rId2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jpg"/><Relationship Id="rId2" Type="http://schemas.openxmlformats.org/officeDocument/2006/relationships/image" Target="../media/image-1008-2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bg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forum-logo-stacked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731520"/>
            <a:ext cx="2651760" cy="2217420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title" hasCustomPrompt="1"/>
          </p:nvPr>
        </p:nvSpPr>
        <p:spPr>
          <a:xfrm>
            <a:off x="822960" y="3474720"/>
            <a:ext cx="749808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822960" y="5303520"/>
            <a:ext cx="749808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name · Month DD, YYYY</a:t>
            </a:r>
            <a:endParaRPr lang="en-US" sz="22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bg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forum-logo-stacked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5406847"/>
            <a:ext cx="1188720" cy="993953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5" name="Text 0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logo-horizontal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14009"/>
            <a:ext cx="1463040" cy="459943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logo-horizontal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14009"/>
            <a:ext cx="1463040" cy="459943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your content here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_COLUM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logo-horizontal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14009"/>
            <a:ext cx="1463040" cy="459943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Left column</a:t>
            </a:r>
            <a:endParaRPr lang="en-US" sz="1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Right column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bg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forum-bg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forum-logo-stacked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731520"/>
            <a:ext cx="2011680" cy="1681582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type="title" hasCustomPrompt="1"/>
          </p:nvPr>
        </p:nvSpPr>
        <p:spPr>
          <a:xfrm>
            <a:off x="822960" y="3474720"/>
            <a:ext cx="749808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Presentation title</a:t>
            </a:r>
            <a:endParaRPr lang="en-US" sz="4800" dirty="0"/>
          </a:p>
        </p:txBody>
      </p:sp>
      <p:sp>
        <p:nvSpPr>
          <p:cNvPr id="3" name="Text 0"/>
          <p:cNvSpPr/>
          <p:nvPr>
            <p:ph idx="103" type="body" hasCustomPrompt="1"/>
          </p:nvPr>
        </p:nvSpPr>
        <p:spPr>
          <a:xfrm>
            <a:off x="822960" y="5303520"/>
            <a:ext cx="7498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name · Month DD, YYYY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Agenda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Welcome and objectives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updates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Discussion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steps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3" name="Text 0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Two-column comparison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4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numbers at a glance</a:t>
            </a:r>
            <a:endParaRPr lang="en-US" sz="3600" dirty="0"/>
          </a:p>
        </p:txBody>
      </p:sp>
      <p:sp>
        <p:nvSpPr>
          <p:cNvPr id="3" name="Stat card 1"/>
          <p:cNvSpPr/>
          <p:nvPr/>
        </p:nvSpPr>
        <p:spPr>
          <a:xfrm>
            <a:off x="64008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Stat value 1"/>
          <p:cNvSpPr txBox="1"/>
          <p:nvPr/>
        </p:nvSpPr>
        <p:spPr>
          <a:xfrm>
            <a:off x="96012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5" name="Stat label 1"/>
          <p:cNvSpPr txBox="1"/>
          <p:nvPr/>
        </p:nvSpPr>
        <p:spPr>
          <a:xfrm>
            <a:off x="96012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one</a:t>
            </a:r>
            <a:endParaRPr lang="en-US" sz="1800" dirty="0"/>
          </a:p>
        </p:txBody>
      </p:sp>
      <p:sp>
        <p:nvSpPr>
          <p:cNvPr id="6" name="Stat card 2"/>
          <p:cNvSpPr/>
          <p:nvPr/>
        </p:nvSpPr>
        <p:spPr>
          <a:xfrm>
            <a:off x="434340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7" name="Stat value 2"/>
          <p:cNvSpPr txBox="1"/>
          <p:nvPr/>
        </p:nvSpPr>
        <p:spPr>
          <a:xfrm>
            <a:off x="466344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8" name="Stat label 2"/>
          <p:cNvSpPr txBox="1"/>
          <p:nvPr/>
        </p:nvSpPr>
        <p:spPr>
          <a:xfrm>
            <a:off x="466344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two</a:t>
            </a:r>
            <a:endParaRPr lang="en-US" sz="1800" dirty="0"/>
          </a:p>
        </p:txBody>
      </p:sp>
      <p:sp>
        <p:nvSpPr>
          <p:cNvPr id="9" name="Stat card 3"/>
          <p:cNvSpPr/>
          <p:nvPr/>
        </p:nvSpPr>
        <p:spPr>
          <a:xfrm>
            <a:off x="804672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0" name="Stat value 3"/>
          <p:cNvSpPr txBox="1"/>
          <p:nvPr/>
        </p:nvSpPr>
        <p:spPr>
          <a:xfrm>
            <a:off x="836676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11" name="Stat label 3"/>
          <p:cNvSpPr txBox="1"/>
          <p:nvPr/>
        </p:nvSpPr>
        <p:spPr>
          <a:xfrm>
            <a:off x="836676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three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3" name="Text 0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G Forum">
  <a:themeElements>
    <a:clrScheme name="BiG Forum">
      <a:dk1>
        <a:srgbClr val="14202E"/>
      </a:dk1>
      <a:lt1>
        <a:srgbClr val="FFFFFF"/>
      </a:lt1>
      <a:dk2>
        <a:srgbClr val="23405E"/>
      </a:dk2>
      <a:lt2>
        <a:srgbClr val="D7E4FD"/>
      </a:lt2>
      <a:accent1>
        <a:srgbClr val="174D88"/>
      </a:accent1>
      <a:accent2>
        <a:srgbClr val="9952E0"/>
      </a:accent2>
      <a:accent3>
        <a:srgbClr val="6AB0FC"/>
      </a:accent3>
      <a:accent4>
        <a:srgbClr val="BD7E17"/>
      </a:accent4>
      <a:accent5>
        <a:srgbClr val="E0E17F"/>
      </a:accent5>
      <a:accent6>
        <a:srgbClr val="23405E"/>
      </a:accent6>
      <a:hlink>
        <a:srgbClr val="174D88"/>
      </a:hlink>
      <a:folHlink>
        <a:srgbClr val="23405E"/>
      </a:folHlink>
    </a:clrScheme>
    <a:fontScheme name="BiG Forum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BioInnovation Greece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Forum template</dc:title>
  <dc:subject>PptxGenJS Presentation</dc:subject>
  <dc:creator>BioInnovation Greece</dc:creator>
  <cp:lastModifiedBy>BioInnovation Greece</cp:lastModifiedBy>
  <cp:revision>1</cp:revision>
  <dcterms:created xsi:type="dcterms:W3CDTF">2026-10-08T17:52:20Z</dcterms:created>
  <dcterms:modified xsi:type="dcterms:W3CDTF">2026-10-08T17:52:20Z</dcterms:modified>
</cp:coreProperties>
</file>